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</p:sldMasterIdLst>
  <p:notesMasterIdLst>
    <p:notesMasterId r:id="rId18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8" r:id="rId14"/>
    <p:sldId id="289" r:id="rId15"/>
    <p:sldId id="290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5"/>
    <p:restoredTop sz="93978"/>
  </p:normalViewPr>
  <p:slideViewPr>
    <p:cSldViewPr snapToGrid="0" snapToObjects="1">
      <p:cViewPr varScale="1">
        <p:scale>
          <a:sx n="130" d="100"/>
          <a:sy n="130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7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650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326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08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Main - 2 Column (Blue Line)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68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5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8517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Big Quote (Black)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0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836" r:id="rId55"/>
    <p:sldLayoutId id="2147483837" r:id="rId56"/>
    <p:sldLayoutId id="2147483838" r:id="rId57"/>
    <p:sldLayoutId id="2147483839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2" name="Google Shape;1251;p145">
            <a:extLst>
              <a:ext uri="{FF2B5EF4-FFF2-40B4-BE49-F238E27FC236}">
                <a16:creationId xmlns:a16="http://schemas.microsoft.com/office/drawing/2014/main" id="{ED5A564F-A35D-4D72-1C46-20D99ACAF0B5}"/>
              </a:ext>
            </a:extLst>
          </p:cNvPr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52;p145">
            <a:extLst>
              <a:ext uri="{FF2B5EF4-FFF2-40B4-BE49-F238E27FC236}">
                <a16:creationId xmlns:a16="http://schemas.microsoft.com/office/drawing/2014/main" id="{6D6DD38A-038B-47D2-1B87-86BEBE856270}"/>
              </a:ext>
            </a:extLst>
          </p:cNvPr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53;p145">
            <a:extLst>
              <a:ext uri="{FF2B5EF4-FFF2-40B4-BE49-F238E27FC236}">
                <a16:creationId xmlns:a16="http://schemas.microsoft.com/office/drawing/2014/main" id="{8DF9AA6C-854F-F06A-05E2-E478577EACAC}"/>
              </a:ext>
            </a:extLst>
          </p:cNvPr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4;p145">
            <a:extLst>
              <a:ext uri="{FF2B5EF4-FFF2-40B4-BE49-F238E27FC236}">
                <a16:creationId xmlns:a16="http://schemas.microsoft.com/office/drawing/2014/main" id="{978314FA-FC11-D181-C437-84137EC447CF}"/>
              </a:ext>
            </a:extLst>
          </p:cNvPr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5;p145">
            <a:extLst>
              <a:ext uri="{FF2B5EF4-FFF2-40B4-BE49-F238E27FC236}">
                <a16:creationId xmlns:a16="http://schemas.microsoft.com/office/drawing/2014/main" id="{434AA19E-7757-C534-6426-2319039E6940}"/>
              </a:ext>
            </a:extLst>
          </p:cNvPr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56;p145">
            <a:extLst>
              <a:ext uri="{FF2B5EF4-FFF2-40B4-BE49-F238E27FC236}">
                <a16:creationId xmlns:a16="http://schemas.microsoft.com/office/drawing/2014/main" id="{802CFFA2-A52B-C911-C2E5-5422301135DF}"/>
              </a:ext>
            </a:extLst>
          </p:cNvPr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8" name="Google Shape;1257;p145">
              <a:extLst>
                <a:ext uri="{FF2B5EF4-FFF2-40B4-BE49-F238E27FC236}">
                  <a16:creationId xmlns:a16="http://schemas.microsoft.com/office/drawing/2014/main" id="{68055E3D-5749-E57A-295A-9C53D7BCD409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8;p145">
              <a:extLst>
                <a:ext uri="{FF2B5EF4-FFF2-40B4-BE49-F238E27FC236}">
                  <a16:creationId xmlns:a16="http://schemas.microsoft.com/office/drawing/2014/main" id="{785C730A-B3CD-DC92-2097-CB78632C112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9;p145">
              <a:extLst>
                <a:ext uri="{FF2B5EF4-FFF2-40B4-BE49-F238E27FC236}">
                  <a16:creationId xmlns:a16="http://schemas.microsoft.com/office/drawing/2014/main" id="{BF219BCF-97E0-6CAA-8693-0C39F6091D9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0;p145">
              <a:extLst>
                <a:ext uri="{FF2B5EF4-FFF2-40B4-BE49-F238E27FC236}">
                  <a16:creationId xmlns:a16="http://schemas.microsoft.com/office/drawing/2014/main" id="{F9465148-1C9D-AED3-EA43-C38BDEC5C76E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61;p145">
            <a:extLst>
              <a:ext uri="{FF2B5EF4-FFF2-40B4-BE49-F238E27FC236}">
                <a16:creationId xmlns:a16="http://schemas.microsoft.com/office/drawing/2014/main" id="{20C35E1A-99FF-D5D5-FB15-8DA8F01A85C4}"/>
              </a:ext>
            </a:extLst>
          </p:cNvPr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62;p145">
            <a:extLst>
              <a:ext uri="{FF2B5EF4-FFF2-40B4-BE49-F238E27FC236}">
                <a16:creationId xmlns:a16="http://schemas.microsoft.com/office/drawing/2014/main" id="{20FF91DF-1D4B-7E97-51CF-ED9758A0E927}"/>
              </a:ext>
            </a:extLst>
          </p:cNvPr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63;p145">
            <a:extLst>
              <a:ext uri="{FF2B5EF4-FFF2-40B4-BE49-F238E27FC236}">
                <a16:creationId xmlns:a16="http://schemas.microsoft.com/office/drawing/2014/main" id="{270B4740-2E45-E2E4-1BA5-0D82B98593BD}"/>
              </a:ext>
            </a:extLst>
          </p:cNvPr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64;p145">
            <a:extLst>
              <a:ext uri="{FF2B5EF4-FFF2-40B4-BE49-F238E27FC236}">
                <a16:creationId xmlns:a16="http://schemas.microsoft.com/office/drawing/2014/main" id="{270D67D1-029B-A32A-B1F9-6129D3E0AB58}"/>
              </a:ext>
            </a:extLst>
          </p:cNvPr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65;p145">
            <a:extLst>
              <a:ext uri="{FF2B5EF4-FFF2-40B4-BE49-F238E27FC236}">
                <a16:creationId xmlns:a16="http://schemas.microsoft.com/office/drawing/2014/main" id="{444E466E-6371-9D76-1863-BE075251076A}"/>
              </a:ext>
            </a:extLst>
          </p:cNvPr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66;p145">
            <a:extLst>
              <a:ext uri="{FF2B5EF4-FFF2-40B4-BE49-F238E27FC236}">
                <a16:creationId xmlns:a16="http://schemas.microsoft.com/office/drawing/2014/main" id="{F74627A8-C70B-E6DA-58F1-00C73FAA19E6}"/>
              </a:ext>
            </a:extLst>
          </p:cNvPr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67;p145">
            <a:extLst>
              <a:ext uri="{FF2B5EF4-FFF2-40B4-BE49-F238E27FC236}">
                <a16:creationId xmlns:a16="http://schemas.microsoft.com/office/drawing/2014/main" id="{EB6E8389-1CFF-E1A7-6C7D-EA27A60CCA7A}"/>
              </a:ext>
            </a:extLst>
          </p:cNvPr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68;p145">
            <a:extLst>
              <a:ext uri="{FF2B5EF4-FFF2-40B4-BE49-F238E27FC236}">
                <a16:creationId xmlns:a16="http://schemas.microsoft.com/office/drawing/2014/main" id="{4F7C0E56-AB80-EE7C-1DEA-314F5C94EB12}"/>
              </a:ext>
            </a:extLst>
          </p:cNvPr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69;p145">
            <a:extLst>
              <a:ext uri="{FF2B5EF4-FFF2-40B4-BE49-F238E27FC236}">
                <a16:creationId xmlns:a16="http://schemas.microsoft.com/office/drawing/2014/main" id="{B147D20B-C443-1154-2896-804378362E28}"/>
              </a:ext>
            </a:extLst>
          </p:cNvPr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70;p145">
            <a:extLst>
              <a:ext uri="{FF2B5EF4-FFF2-40B4-BE49-F238E27FC236}">
                <a16:creationId xmlns:a16="http://schemas.microsoft.com/office/drawing/2014/main" id="{BCB6B78B-F3A2-02BB-E080-541F8EA634FA}"/>
              </a:ext>
            </a:extLst>
          </p:cNvPr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71;p145">
            <a:extLst>
              <a:ext uri="{FF2B5EF4-FFF2-40B4-BE49-F238E27FC236}">
                <a16:creationId xmlns:a16="http://schemas.microsoft.com/office/drawing/2014/main" id="{0B79C5D0-37DC-4AE6-984F-BC286103F0F4}"/>
              </a:ext>
            </a:extLst>
          </p:cNvPr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72;p145">
            <a:extLst>
              <a:ext uri="{FF2B5EF4-FFF2-40B4-BE49-F238E27FC236}">
                <a16:creationId xmlns:a16="http://schemas.microsoft.com/office/drawing/2014/main" id="{DB9B481D-EEAB-65AA-DB94-CB497F4C0445}"/>
              </a:ext>
            </a:extLst>
          </p:cNvPr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73;p145">
            <a:extLst>
              <a:ext uri="{FF2B5EF4-FFF2-40B4-BE49-F238E27FC236}">
                <a16:creationId xmlns:a16="http://schemas.microsoft.com/office/drawing/2014/main" id="{2D174651-8919-23CC-91F8-BA245DB1BDE7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74;p145">
            <a:extLst>
              <a:ext uri="{FF2B5EF4-FFF2-40B4-BE49-F238E27FC236}">
                <a16:creationId xmlns:a16="http://schemas.microsoft.com/office/drawing/2014/main" id="{365AD05D-B6CB-879B-53B7-67871FC38BFF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75;p145">
            <a:extLst>
              <a:ext uri="{FF2B5EF4-FFF2-40B4-BE49-F238E27FC236}">
                <a16:creationId xmlns:a16="http://schemas.microsoft.com/office/drawing/2014/main" id="{A810E3AC-FB2D-561E-EFF4-77828166BBF5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276;p145">
            <a:extLst>
              <a:ext uri="{FF2B5EF4-FFF2-40B4-BE49-F238E27FC236}">
                <a16:creationId xmlns:a16="http://schemas.microsoft.com/office/drawing/2014/main" id="{6DE93258-04E5-E6A5-6DE0-C01733F41873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277;p145">
            <a:extLst>
              <a:ext uri="{FF2B5EF4-FFF2-40B4-BE49-F238E27FC236}">
                <a16:creationId xmlns:a16="http://schemas.microsoft.com/office/drawing/2014/main" id="{7E3AD7D5-39D7-0309-7D71-7396B9C8B55A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correctly identified 2 candidates as qualified &amp; 6 as unqualified.  8 (2+6) / 12 = 66% accuracy…better than random!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" name="Google Shape;1278;p145">
            <a:extLst>
              <a:ext uri="{FF2B5EF4-FFF2-40B4-BE49-F238E27FC236}">
                <a16:creationId xmlns:a16="http://schemas.microsoft.com/office/drawing/2014/main" id="{30A440AC-AFE9-36D0-6DC4-695B1A2B2FC1}"/>
              </a:ext>
            </a:extLst>
          </p:cNvPr>
          <p:cNvSpPr txBox="1"/>
          <p:nvPr/>
        </p:nvSpPr>
        <p:spPr>
          <a:xfrm>
            <a:off x="8079450" y="19259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1279;p145">
            <a:extLst>
              <a:ext uri="{FF2B5EF4-FFF2-40B4-BE49-F238E27FC236}">
                <a16:creationId xmlns:a16="http://schemas.microsoft.com/office/drawing/2014/main" id="{AD20EAD7-27FC-DB4F-7E7C-9B439035EAE9}"/>
              </a:ext>
            </a:extLst>
          </p:cNvPr>
          <p:cNvSpPr txBox="1"/>
          <p:nvPr/>
        </p:nvSpPr>
        <p:spPr>
          <a:xfrm>
            <a:off x="183250" y="19259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1280;p145">
            <a:extLst>
              <a:ext uri="{FF2B5EF4-FFF2-40B4-BE49-F238E27FC236}">
                <a16:creationId xmlns:a16="http://schemas.microsoft.com/office/drawing/2014/main" id="{F060F02F-A7D8-674D-34EB-EBB2852F8D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81;p145">
            <a:extLst>
              <a:ext uri="{FF2B5EF4-FFF2-40B4-BE49-F238E27FC236}">
                <a16:creationId xmlns:a16="http://schemas.microsoft.com/office/drawing/2014/main" id="{9FEB60CA-D550-0268-3410-11FB0FFF0E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82;p145">
            <a:extLst>
              <a:ext uri="{FF2B5EF4-FFF2-40B4-BE49-F238E27FC236}">
                <a16:creationId xmlns:a16="http://schemas.microsoft.com/office/drawing/2014/main" id="{927E5C59-F821-E2D7-69AA-01A436FF5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283;p145">
            <a:extLst>
              <a:ext uri="{FF2B5EF4-FFF2-40B4-BE49-F238E27FC236}">
                <a16:creationId xmlns:a16="http://schemas.microsoft.com/office/drawing/2014/main" id="{1C1964DE-BD37-C83F-12AC-2FB90AD17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284;p145">
            <a:extLst>
              <a:ext uri="{FF2B5EF4-FFF2-40B4-BE49-F238E27FC236}">
                <a16:creationId xmlns:a16="http://schemas.microsoft.com/office/drawing/2014/main" id="{41BCCD89-11A6-FB36-9211-1200226E74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1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85;p145">
            <a:extLst>
              <a:ext uri="{FF2B5EF4-FFF2-40B4-BE49-F238E27FC236}">
                <a16:creationId xmlns:a16="http://schemas.microsoft.com/office/drawing/2014/main" id="{27246447-F16C-726B-2002-182C3B9E1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86;p145">
            <a:extLst>
              <a:ext uri="{FF2B5EF4-FFF2-40B4-BE49-F238E27FC236}">
                <a16:creationId xmlns:a16="http://schemas.microsoft.com/office/drawing/2014/main" id="{DC3F9C6C-F7F6-B235-40C0-60190AF29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287;p145">
            <a:extLst>
              <a:ext uri="{FF2B5EF4-FFF2-40B4-BE49-F238E27FC236}">
                <a16:creationId xmlns:a16="http://schemas.microsoft.com/office/drawing/2014/main" id="{DEF8A819-B309-11DF-58FD-030AE867E0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2" name="Google Shape;1293;p146">
            <a:extLst>
              <a:ext uri="{FF2B5EF4-FFF2-40B4-BE49-F238E27FC236}">
                <a16:creationId xmlns:a16="http://schemas.microsoft.com/office/drawing/2014/main" id="{1936DF5C-6D32-9ABE-8E23-1AB7A4AB22DA}"/>
              </a:ext>
            </a:extLst>
          </p:cNvPr>
          <p:cNvCxnSpPr/>
          <p:nvPr/>
        </p:nvCxnSpPr>
        <p:spPr>
          <a:xfrm>
            <a:off x="4467550" y="1954675"/>
            <a:ext cx="0" cy="1726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94;p146">
            <a:extLst>
              <a:ext uri="{FF2B5EF4-FFF2-40B4-BE49-F238E27FC236}">
                <a16:creationId xmlns:a16="http://schemas.microsoft.com/office/drawing/2014/main" id="{EE44BB3A-09E9-4EBE-9B97-3760E6D023C9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95;p146">
            <a:extLst>
              <a:ext uri="{FF2B5EF4-FFF2-40B4-BE49-F238E27FC236}">
                <a16:creationId xmlns:a16="http://schemas.microsoft.com/office/drawing/2014/main" id="{0726E31E-E7DA-D6D7-8ECF-77F7425BB8B5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96;p146">
            <a:extLst>
              <a:ext uri="{FF2B5EF4-FFF2-40B4-BE49-F238E27FC236}">
                <a16:creationId xmlns:a16="http://schemas.microsoft.com/office/drawing/2014/main" id="{F89F1C69-781F-57FF-6750-4127E725FD5D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7;p146">
            <a:extLst>
              <a:ext uri="{FF2B5EF4-FFF2-40B4-BE49-F238E27FC236}">
                <a16:creationId xmlns:a16="http://schemas.microsoft.com/office/drawing/2014/main" id="{DA06D3A4-FCF2-178A-10D2-A0D041728910}"/>
              </a:ext>
            </a:extLst>
          </p:cNvPr>
          <p:cNvSpPr txBox="1"/>
          <p:nvPr/>
        </p:nvSpPr>
        <p:spPr>
          <a:xfrm>
            <a:off x="-98438" y="21110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98;p146">
            <a:extLst>
              <a:ext uri="{FF2B5EF4-FFF2-40B4-BE49-F238E27FC236}">
                <a16:creationId xmlns:a16="http://schemas.microsoft.com/office/drawing/2014/main" id="{66BD92FE-BF9B-E259-100F-DE2C4ECFA004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299;p146">
              <a:extLst>
                <a:ext uri="{FF2B5EF4-FFF2-40B4-BE49-F238E27FC236}">
                  <a16:creationId xmlns:a16="http://schemas.microsoft.com/office/drawing/2014/main" id="{0CE02061-19DB-EC35-1770-F0FE3D5E24A2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0;p146">
              <a:extLst>
                <a:ext uri="{FF2B5EF4-FFF2-40B4-BE49-F238E27FC236}">
                  <a16:creationId xmlns:a16="http://schemas.microsoft.com/office/drawing/2014/main" id="{D00BDEBB-4D85-5C80-24E2-2EA4DD2D9220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1;p146">
              <a:extLst>
                <a:ext uri="{FF2B5EF4-FFF2-40B4-BE49-F238E27FC236}">
                  <a16:creationId xmlns:a16="http://schemas.microsoft.com/office/drawing/2014/main" id="{DF7354F5-160B-84D4-8E9D-2D4301CE469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2;p146">
              <a:extLst>
                <a:ext uri="{FF2B5EF4-FFF2-40B4-BE49-F238E27FC236}">
                  <a16:creationId xmlns:a16="http://schemas.microsoft.com/office/drawing/2014/main" id="{2AC6976D-2EA9-87A4-8F4B-DB2A8EEAA2FB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03;p146">
            <a:extLst>
              <a:ext uri="{FF2B5EF4-FFF2-40B4-BE49-F238E27FC236}">
                <a16:creationId xmlns:a16="http://schemas.microsoft.com/office/drawing/2014/main" id="{2525BC6F-9248-0C75-15DF-25F04C185262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04;p146">
            <a:extLst>
              <a:ext uri="{FF2B5EF4-FFF2-40B4-BE49-F238E27FC236}">
                <a16:creationId xmlns:a16="http://schemas.microsoft.com/office/drawing/2014/main" id="{55199550-8BC3-14FC-9AB6-3F9907129F78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05;p146">
            <a:extLst>
              <a:ext uri="{FF2B5EF4-FFF2-40B4-BE49-F238E27FC236}">
                <a16:creationId xmlns:a16="http://schemas.microsoft.com/office/drawing/2014/main" id="{897ECE47-C6A5-982E-B026-3A8BDE8E743D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06;p146">
            <a:extLst>
              <a:ext uri="{FF2B5EF4-FFF2-40B4-BE49-F238E27FC236}">
                <a16:creationId xmlns:a16="http://schemas.microsoft.com/office/drawing/2014/main" id="{3381C227-AC14-8159-0F92-7B08A2E11232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07;p146">
            <a:extLst>
              <a:ext uri="{FF2B5EF4-FFF2-40B4-BE49-F238E27FC236}">
                <a16:creationId xmlns:a16="http://schemas.microsoft.com/office/drawing/2014/main" id="{46DD2588-F39E-7EF1-A739-D94FCB5E6200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08;p146">
            <a:extLst>
              <a:ext uri="{FF2B5EF4-FFF2-40B4-BE49-F238E27FC236}">
                <a16:creationId xmlns:a16="http://schemas.microsoft.com/office/drawing/2014/main" id="{F4220FFC-27E8-94F9-C4EE-0B4735CF7A5A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09;p146">
            <a:extLst>
              <a:ext uri="{FF2B5EF4-FFF2-40B4-BE49-F238E27FC236}">
                <a16:creationId xmlns:a16="http://schemas.microsoft.com/office/drawing/2014/main" id="{54B38304-F22A-F834-57AF-7D72258B9B95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10;p146">
            <a:extLst>
              <a:ext uri="{FF2B5EF4-FFF2-40B4-BE49-F238E27FC236}">
                <a16:creationId xmlns:a16="http://schemas.microsoft.com/office/drawing/2014/main" id="{84911E53-EECA-6BE7-5B3F-6FE262AD0F73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11;p146">
            <a:extLst>
              <a:ext uri="{FF2B5EF4-FFF2-40B4-BE49-F238E27FC236}">
                <a16:creationId xmlns:a16="http://schemas.microsoft.com/office/drawing/2014/main" id="{6030CF48-5283-5FC2-1D5E-CBF9704D758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12;p146">
            <a:extLst>
              <a:ext uri="{FF2B5EF4-FFF2-40B4-BE49-F238E27FC236}">
                <a16:creationId xmlns:a16="http://schemas.microsoft.com/office/drawing/2014/main" id="{2D50CBA9-92E3-358F-B67B-AF9D5870A966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1313;p146">
            <a:extLst>
              <a:ext uri="{FF2B5EF4-FFF2-40B4-BE49-F238E27FC236}">
                <a16:creationId xmlns:a16="http://schemas.microsoft.com/office/drawing/2014/main" id="{B0BF5487-1367-FE1C-80F9-C242F78E428D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14;p146">
            <a:extLst>
              <a:ext uri="{FF2B5EF4-FFF2-40B4-BE49-F238E27FC236}">
                <a16:creationId xmlns:a16="http://schemas.microsoft.com/office/drawing/2014/main" id="{C8A60F14-F6DF-8796-D253-6031EDC38D4F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15;p146">
            <a:extLst>
              <a:ext uri="{FF2B5EF4-FFF2-40B4-BE49-F238E27FC236}">
                <a16:creationId xmlns:a16="http://schemas.microsoft.com/office/drawing/2014/main" id="{4701DEB5-E6AB-0BD0-4443-783A62C3AAD6}"/>
              </a:ext>
            </a:extLst>
          </p:cNvPr>
          <p:cNvSpPr txBox="1"/>
          <p:nvPr/>
        </p:nvSpPr>
        <p:spPr>
          <a:xfrm>
            <a:off x="-98438" y="37112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" name="Google Shape;1316;p146">
            <a:extLst>
              <a:ext uri="{FF2B5EF4-FFF2-40B4-BE49-F238E27FC236}">
                <a16:creationId xmlns:a16="http://schemas.microsoft.com/office/drawing/2014/main" id="{156CB0FB-1C22-EE6F-F40F-7F28BA25F98E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6" name="Google Shape;1317;p146">
              <a:extLst>
                <a:ext uri="{FF2B5EF4-FFF2-40B4-BE49-F238E27FC236}">
                  <a16:creationId xmlns:a16="http://schemas.microsoft.com/office/drawing/2014/main" id="{97B9E6E0-CBDA-4067-048E-F18B074731E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8;p146">
              <a:extLst>
                <a:ext uri="{FF2B5EF4-FFF2-40B4-BE49-F238E27FC236}">
                  <a16:creationId xmlns:a16="http://schemas.microsoft.com/office/drawing/2014/main" id="{455BFD47-0437-07C3-AA3D-75ABB4DD8DD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;p146">
              <a:extLst>
                <a:ext uri="{FF2B5EF4-FFF2-40B4-BE49-F238E27FC236}">
                  <a16:creationId xmlns:a16="http://schemas.microsoft.com/office/drawing/2014/main" id="{3F3622AC-3C80-E8D3-8914-ECF55B38804F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0;p146">
              <a:extLst>
                <a:ext uri="{FF2B5EF4-FFF2-40B4-BE49-F238E27FC236}">
                  <a16:creationId xmlns:a16="http://schemas.microsoft.com/office/drawing/2014/main" id="{FC18F54B-B55E-2134-4DEC-4A6AE971C74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321;p146">
            <a:extLst>
              <a:ext uri="{FF2B5EF4-FFF2-40B4-BE49-F238E27FC236}">
                <a16:creationId xmlns:a16="http://schemas.microsoft.com/office/drawing/2014/main" id="{5C232CB1-B851-7F73-B21B-A379CC934F88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22;p146">
            <a:extLst>
              <a:ext uri="{FF2B5EF4-FFF2-40B4-BE49-F238E27FC236}">
                <a16:creationId xmlns:a16="http://schemas.microsoft.com/office/drawing/2014/main" id="{232EBD9D-D1EB-988E-32A7-7833FD1D60B4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23;p146">
            <a:extLst>
              <a:ext uri="{FF2B5EF4-FFF2-40B4-BE49-F238E27FC236}">
                <a16:creationId xmlns:a16="http://schemas.microsoft.com/office/drawing/2014/main" id="{5A7F5CFF-1E40-DC86-DC6D-515CA7284553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24;p146">
            <a:extLst>
              <a:ext uri="{FF2B5EF4-FFF2-40B4-BE49-F238E27FC236}">
                <a16:creationId xmlns:a16="http://schemas.microsoft.com/office/drawing/2014/main" id="{F2AAA9C5-8846-5533-441A-89BF466B8397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25;p146">
            <a:extLst>
              <a:ext uri="{FF2B5EF4-FFF2-40B4-BE49-F238E27FC236}">
                <a16:creationId xmlns:a16="http://schemas.microsoft.com/office/drawing/2014/main" id="{4581A9AC-D55F-B9D5-071F-6375C86BCA46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26;p146">
            <a:extLst>
              <a:ext uri="{FF2B5EF4-FFF2-40B4-BE49-F238E27FC236}">
                <a16:creationId xmlns:a16="http://schemas.microsoft.com/office/drawing/2014/main" id="{AFD8DBFC-04B4-B8F9-7077-9F1AB2E549CD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327;p146">
            <a:extLst>
              <a:ext uri="{FF2B5EF4-FFF2-40B4-BE49-F238E27FC236}">
                <a16:creationId xmlns:a16="http://schemas.microsoft.com/office/drawing/2014/main" id="{CBE94FA4-7C20-89A2-CA37-E4795C15FCA6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28;p146">
            <a:extLst>
              <a:ext uri="{FF2B5EF4-FFF2-40B4-BE49-F238E27FC236}">
                <a16:creationId xmlns:a16="http://schemas.microsoft.com/office/drawing/2014/main" id="{D28E1097-F324-2EC4-F643-F0DCD74BB5C2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330;p146">
            <a:extLst>
              <a:ext uri="{FF2B5EF4-FFF2-40B4-BE49-F238E27FC236}">
                <a16:creationId xmlns:a16="http://schemas.microsoft.com/office/drawing/2014/main" id="{345E2505-A094-1B67-98FA-D46FBA0F4F98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&amp; B both have 1 qualified and 3 non-qualified candidates.  The model is fair!!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" name="Google Shape;1331;p146">
            <a:extLst>
              <a:ext uri="{FF2B5EF4-FFF2-40B4-BE49-F238E27FC236}">
                <a16:creationId xmlns:a16="http://schemas.microsoft.com/office/drawing/2014/main" id="{8C2C8E76-A77F-A8BD-A496-85D770DE3F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1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332;p146">
            <a:extLst>
              <a:ext uri="{FF2B5EF4-FFF2-40B4-BE49-F238E27FC236}">
                <a16:creationId xmlns:a16="http://schemas.microsoft.com/office/drawing/2014/main" id="{B51D9861-265D-21CB-F53F-94085F5F8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33;p146">
            <a:extLst>
              <a:ext uri="{FF2B5EF4-FFF2-40B4-BE49-F238E27FC236}">
                <a16:creationId xmlns:a16="http://schemas.microsoft.com/office/drawing/2014/main" id="{1EC6B456-9C98-7133-D342-7272139A95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34;p146">
            <a:extLst>
              <a:ext uri="{FF2B5EF4-FFF2-40B4-BE49-F238E27FC236}">
                <a16:creationId xmlns:a16="http://schemas.microsoft.com/office/drawing/2014/main" id="{9087BC35-BFF1-5D6E-B951-922E9E8AD1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35;p146">
            <a:extLst>
              <a:ext uri="{FF2B5EF4-FFF2-40B4-BE49-F238E27FC236}">
                <a16:creationId xmlns:a16="http://schemas.microsoft.com/office/drawing/2014/main" id="{EF754A82-5E3F-5ACA-FDE5-23DF319BE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36;p146">
            <a:extLst>
              <a:ext uri="{FF2B5EF4-FFF2-40B4-BE49-F238E27FC236}">
                <a16:creationId xmlns:a16="http://schemas.microsoft.com/office/drawing/2014/main" id="{92041912-F207-1DB1-EC3D-9E880D1A0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37;p146">
            <a:extLst>
              <a:ext uri="{FF2B5EF4-FFF2-40B4-BE49-F238E27FC236}">
                <a16:creationId xmlns:a16="http://schemas.microsoft.com/office/drawing/2014/main" id="{943BFC2B-16C1-34DD-E48E-94642B355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1689400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8;p146">
            <a:extLst>
              <a:ext uri="{FF2B5EF4-FFF2-40B4-BE49-F238E27FC236}">
                <a16:creationId xmlns:a16="http://schemas.microsoft.com/office/drawing/2014/main" id="{6A91D4A0-89BC-B93F-BFC6-500D76AC8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3243400"/>
            <a:ext cx="220309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383;p147">
            <a:extLst>
              <a:ext uri="{FF2B5EF4-FFF2-40B4-BE49-F238E27FC236}">
                <a16:creationId xmlns:a16="http://schemas.microsoft.com/office/drawing/2014/main" id="{8E3B9752-17CA-3945-F116-414A4FC2EB00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1 of 3; Group B 1 of 2.  The model isn’t fair, Group B doesn’t have parity for success.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243515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Moving the cutoff, now both groups have success class parity 1/3 chances.</a:t>
            </a:r>
            <a:endParaRPr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93A32D1B-BF0C-AC45-4F43-E95A2733AE5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70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3 of 3; Group B 3 of 4.  The model isn’t fair, there is bias against group B.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498349" y="1881485"/>
            <a:ext cx="4396546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528842" y="3485104"/>
            <a:ext cx="4365978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700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negative class parity you have to move the cutoff the other direction!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952046" y="1881485"/>
            <a:ext cx="394284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932591" y="3485104"/>
            <a:ext cx="396222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6DD56514-CFA5-CD4A-6995-0580059D5DB1}"/>
              </a:ext>
            </a:extLst>
          </p:cNvPr>
          <p:cNvCxnSpPr/>
          <p:nvPr/>
        </p:nvCxnSpPr>
        <p:spPr>
          <a:xfrm>
            <a:off x="4753356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298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 dirty="0"/>
              <a:t>Fairness is complicated.</a:t>
            </a:r>
            <a:endParaRPr sz="3200" dirty="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1907600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 dirty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 dirty="0"/>
          </a:p>
        </p:txBody>
      </p:sp>
      <p:sp>
        <p:nvSpPr>
          <p:cNvPr id="4" name="Google Shape;2062;p214">
            <a:extLst>
              <a:ext uri="{FF2B5EF4-FFF2-40B4-BE49-F238E27FC236}">
                <a16:creationId xmlns:a16="http://schemas.microsoft.com/office/drawing/2014/main" id="{D8C212E5-BE91-031E-2EC0-EC64630A113B}"/>
              </a:ext>
            </a:extLst>
          </p:cNvPr>
          <p:cNvSpPr txBox="1">
            <a:spLocks/>
          </p:cNvSpPr>
          <p:nvPr/>
        </p:nvSpPr>
        <p:spPr>
          <a:xfrm>
            <a:off x="803850" y="3581950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b="0"/>
              <a:t>Open modeling</a:t>
            </a:r>
            <a:r>
              <a:rPr lang="en-US" sz="1600" b="0" dirty="0" err="1"/>
              <a:t>_bias_example.R</a:t>
            </a:r>
            <a:endParaRPr lang="en-US" sz="10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Fundamentally AI understanding is probabilistic.</a:t>
            </a:r>
            <a:endParaRPr sz="2800" dirty="0"/>
          </a:p>
        </p:txBody>
      </p:sp>
      <p:cxnSp>
        <p:nvCxnSpPr>
          <p:cNvPr id="6" name="Google Shape;1123;p138">
            <a:extLst>
              <a:ext uri="{FF2B5EF4-FFF2-40B4-BE49-F238E27FC236}">
                <a16:creationId xmlns:a16="http://schemas.microsoft.com/office/drawing/2014/main" id="{CF574DF1-5C2C-A54B-C0CB-44398034F25C}"/>
              </a:ext>
            </a:extLst>
          </p:cNvPr>
          <p:cNvCxnSpPr/>
          <p:nvPr/>
        </p:nvCxnSpPr>
        <p:spPr>
          <a:xfrm>
            <a:off x="285750" y="19660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124;p138">
            <a:extLst>
              <a:ext uri="{FF2B5EF4-FFF2-40B4-BE49-F238E27FC236}">
                <a16:creationId xmlns:a16="http://schemas.microsoft.com/office/drawing/2014/main" id="{FBF5E53D-AB14-1B44-63FC-B64DD45A5170}"/>
              </a:ext>
            </a:extLst>
          </p:cNvPr>
          <p:cNvSpPr txBox="1"/>
          <p:nvPr/>
        </p:nvSpPr>
        <p:spPr>
          <a:xfrm>
            <a:off x="1544700" y="18806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125;p138">
            <a:extLst>
              <a:ext uri="{FF2B5EF4-FFF2-40B4-BE49-F238E27FC236}">
                <a16:creationId xmlns:a16="http://schemas.microsoft.com/office/drawing/2014/main" id="{070BFD31-BFBA-69D5-FB14-4D8A904D6ED3}"/>
              </a:ext>
            </a:extLst>
          </p:cNvPr>
          <p:cNvCxnSpPr/>
          <p:nvPr/>
        </p:nvCxnSpPr>
        <p:spPr>
          <a:xfrm>
            <a:off x="4305300" y="19660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6;p138">
            <a:extLst>
              <a:ext uri="{FF2B5EF4-FFF2-40B4-BE49-F238E27FC236}">
                <a16:creationId xmlns:a16="http://schemas.microsoft.com/office/drawing/2014/main" id="{56A30748-DB0A-F5C2-3C75-396B255EA2FA}"/>
              </a:ext>
            </a:extLst>
          </p:cNvPr>
          <p:cNvSpPr txBox="1"/>
          <p:nvPr/>
        </p:nvSpPr>
        <p:spPr>
          <a:xfrm>
            <a:off x="5607450" y="1880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127;p138">
            <a:extLst>
              <a:ext uri="{FF2B5EF4-FFF2-40B4-BE49-F238E27FC236}">
                <a16:creationId xmlns:a16="http://schemas.microsoft.com/office/drawing/2014/main" id="{031C1061-823B-47F6-2329-EEFAF7482AB6}"/>
              </a:ext>
            </a:extLst>
          </p:cNvPr>
          <p:cNvSpPr txBox="1"/>
          <p:nvPr/>
        </p:nvSpPr>
        <p:spPr>
          <a:xfrm>
            <a:off x="285750" y="2009775"/>
            <a:ext cx="37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28;p138">
            <a:extLst>
              <a:ext uri="{FF2B5EF4-FFF2-40B4-BE49-F238E27FC236}">
                <a16:creationId xmlns:a16="http://schemas.microsoft.com/office/drawing/2014/main" id="{7C94FBF8-400B-2DF0-878C-19420692D608}"/>
              </a:ext>
            </a:extLst>
          </p:cNvPr>
          <p:cNvSpPr txBox="1"/>
          <p:nvPr/>
        </p:nvSpPr>
        <p:spPr>
          <a:xfrm>
            <a:off x="4333350" y="2009775"/>
            <a:ext cx="37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129;p138">
            <a:extLst>
              <a:ext uri="{FF2B5EF4-FFF2-40B4-BE49-F238E27FC236}">
                <a16:creationId xmlns:a16="http://schemas.microsoft.com/office/drawing/2014/main" id="{10FCF833-E456-8B5E-766F-379DA5B5CA3F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calculator will always be right.  ML will be wrong immediately.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2" name="Google Shape;1135;p139">
            <a:extLst>
              <a:ext uri="{FF2B5EF4-FFF2-40B4-BE49-F238E27FC236}">
                <a16:creationId xmlns:a16="http://schemas.microsoft.com/office/drawing/2014/main" id="{7CF65A73-5F3C-4437-100C-C79A39182031}"/>
              </a:ext>
            </a:extLst>
          </p:cNvPr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36;p139">
            <a:extLst>
              <a:ext uri="{FF2B5EF4-FFF2-40B4-BE49-F238E27FC236}">
                <a16:creationId xmlns:a16="http://schemas.microsoft.com/office/drawing/2014/main" id="{228B750C-1120-585A-D658-FE9AA8584896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137;p139">
            <a:extLst>
              <a:ext uri="{FF2B5EF4-FFF2-40B4-BE49-F238E27FC236}">
                <a16:creationId xmlns:a16="http://schemas.microsoft.com/office/drawing/2014/main" id="{C8CCFD57-2B77-81A1-351B-F1D54447E3EE}"/>
              </a:ext>
            </a:extLst>
          </p:cNvPr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138;p139">
            <a:extLst>
              <a:ext uri="{FF2B5EF4-FFF2-40B4-BE49-F238E27FC236}">
                <a16:creationId xmlns:a16="http://schemas.microsoft.com/office/drawing/2014/main" id="{05A793B2-2393-ED32-AC38-165691BC82B7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139;p139">
            <a:extLst>
              <a:ext uri="{FF2B5EF4-FFF2-40B4-BE49-F238E27FC236}">
                <a16:creationId xmlns:a16="http://schemas.microsoft.com/office/drawing/2014/main" id="{B4735518-170A-DBCE-5AC0-EB495D944247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140;p139">
            <a:extLst>
              <a:ext uri="{FF2B5EF4-FFF2-40B4-BE49-F238E27FC236}">
                <a16:creationId xmlns:a16="http://schemas.microsoft.com/office/drawing/2014/main" id="{4CBF6580-A0A4-A1E5-87F5-6A262E99F9CD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41;p139">
            <a:extLst>
              <a:ext uri="{FF2B5EF4-FFF2-40B4-BE49-F238E27FC236}">
                <a16:creationId xmlns:a16="http://schemas.microsoft.com/office/drawing/2014/main" id="{4C8A782C-1662-DF6A-4665-9BF1F34F358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2;p139">
            <a:extLst>
              <a:ext uri="{FF2B5EF4-FFF2-40B4-BE49-F238E27FC236}">
                <a16:creationId xmlns:a16="http://schemas.microsoft.com/office/drawing/2014/main" id="{3FB3D5F2-6552-4462-B0D8-41403385016E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oogle Shape;1143;p139">
            <a:extLst>
              <a:ext uri="{FF2B5EF4-FFF2-40B4-BE49-F238E27FC236}">
                <a16:creationId xmlns:a16="http://schemas.microsoft.com/office/drawing/2014/main" id="{7FFFA2B7-8AAF-891B-CEB0-69148C1609DC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1" name="Google Shape;1144;p139">
              <a:extLst>
                <a:ext uri="{FF2B5EF4-FFF2-40B4-BE49-F238E27FC236}">
                  <a16:creationId xmlns:a16="http://schemas.microsoft.com/office/drawing/2014/main" id="{FE4E045E-ECAB-F7BB-C218-380FA1109931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;p139">
              <a:extLst>
                <a:ext uri="{FF2B5EF4-FFF2-40B4-BE49-F238E27FC236}">
                  <a16:creationId xmlns:a16="http://schemas.microsoft.com/office/drawing/2014/main" id="{A3697FAD-A345-D597-CEC7-52BE4070A91A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6;p139">
              <a:extLst>
                <a:ext uri="{FF2B5EF4-FFF2-40B4-BE49-F238E27FC236}">
                  <a16:creationId xmlns:a16="http://schemas.microsoft.com/office/drawing/2014/main" id="{0E06D6D0-ECC7-5965-AC65-8AA9EAA1967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7;p139">
              <a:extLst>
                <a:ext uri="{FF2B5EF4-FFF2-40B4-BE49-F238E27FC236}">
                  <a16:creationId xmlns:a16="http://schemas.microsoft.com/office/drawing/2014/main" id="{D52C0A94-D5DF-C8BF-C019-05512A1C3806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1149;p139">
            <a:extLst>
              <a:ext uri="{FF2B5EF4-FFF2-40B4-BE49-F238E27FC236}">
                <a16:creationId xmlns:a16="http://schemas.microsoft.com/office/drawing/2014/main" id="{C9C54FC8-1BF6-72B6-6084-B1CD4E7C6383}"/>
              </a:ext>
            </a:extLst>
          </p:cNvPr>
          <p:cNvCxnSpPr/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1150;p139">
            <a:extLst>
              <a:ext uri="{FF2B5EF4-FFF2-40B4-BE49-F238E27FC236}">
                <a16:creationId xmlns:a16="http://schemas.microsoft.com/office/drawing/2014/main" id="{DE2BA8B5-074F-C324-FA6E-0E601E80BBC9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56;p140">
            <a:extLst>
              <a:ext uri="{FF2B5EF4-FFF2-40B4-BE49-F238E27FC236}">
                <a16:creationId xmlns:a16="http://schemas.microsoft.com/office/drawing/2014/main" id="{43CB4320-6C56-0372-7540-A0F23471FDB5}"/>
              </a:ext>
            </a:extLst>
          </p:cNvPr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57;p140">
            <a:extLst>
              <a:ext uri="{FF2B5EF4-FFF2-40B4-BE49-F238E27FC236}">
                <a16:creationId xmlns:a16="http://schemas.microsoft.com/office/drawing/2014/main" id="{71B12FF6-8F6A-7A1F-A41D-DC1FFB2F8DFB}"/>
              </a:ext>
            </a:extLst>
          </p:cNvPr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58;p140">
            <a:extLst>
              <a:ext uri="{FF2B5EF4-FFF2-40B4-BE49-F238E27FC236}">
                <a16:creationId xmlns:a16="http://schemas.microsoft.com/office/drawing/2014/main" id="{39E7C048-FD12-9F0B-7645-67A39F0923EC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59;p140">
            <a:extLst>
              <a:ext uri="{FF2B5EF4-FFF2-40B4-BE49-F238E27FC236}">
                <a16:creationId xmlns:a16="http://schemas.microsoft.com/office/drawing/2014/main" id="{771C49A9-AAE9-9CAB-4951-F3DA7264327C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60;p140">
            <a:extLst>
              <a:ext uri="{FF2B5EF4-FFF2-40B4-BE49-F238E27FC236}">
                <a16:creationId xmlns:a16="http://schemas.microsoft.com/office/drawing/2014/main" id="{E84D447E-0A46-045B-1A49-724FB8D2ABB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162;p140">
            <a:extLst>
              <a:ext uri="{FF2B5EF4-FFF2-40B4-BE49-F238E27FC236}">
                <a16:creationId xmlns:a16="http://schemas.microsoft.com/office/drawing/2014/main" id="{786266BA-5830-81D4-484A-A877B57EF3ED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163;p140">
              <a:extLst>
                <a:ext uri="{FF2B5EF4-FFF2-40B4-BE49-F238E27FC236}">
                  <a16:creationId xmlns:a16="http://schemas.microsoft.com/office/drawing/2014/main" id="{72700A81-3CDE-CC28-8CE6-6899B2428816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4;p140">
              <a:extLst>
                <a:ext uri="{FF2B5EF4-FFF2-40B4-BE49-F238E27FC236}">
                  <a16:creationId xmlns:a16="http://schemas.microsoft.com/office/drawing/2014/main" id="{32165FEC-9B7C-3313-3919-7DCF6820AE8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5;p140">
              <a:extLst>
                <a:ext uri="{FF2B5EF4-FFF2-40B4-BE49-F238E27FC236}">
                  <a16:creationId xmlns:a16="http://schemas.microsoft.com/office/drawing/2014/main" id="{21802151-13D2-F611-3AA4-062980262E0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6;p140">
              <a:extLst>
                <a:ext uri="{FF2B5EF4-FFF2-40B4-BE49-F238E27FC236}">
                  <a16:creationId xmlns:a16="http://schemas.microsoft.com/office/drawing/2014/main" id="{5D31DBAB-A805-3288-3C78-3E8CD4626A81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1167;p140">
            <a:extLst>
              <a:ext uri="{FF2B5EF4-FFF2-40B4-BE49-F238E27FC236}">
                <a16:creationId xmlns:a16="http://schemas.microsoft.com/office/drawing/2014/main" id="{9F7FFDA8-BF63-EFB5-F06B-D85E7C4214B5}"/>
              </a:ext>
            </a:extLst>
          </p:cNvPr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1168;p140">
            <a:extLst>
              <a:ext uri="{FF2B5EF4-FFF2-40B4-BE49-F238E27FC236}">
                <a16:creationId xmlns:a16="http://schemas.microsoft.com/office/drawing/2014/main" id="{440E7DD8-D9E5-E728-4E08-A9D48B53867C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169;p140">
            <a:extLst>
              <a:ext uri="{FF2B5EF4-FFF2-40B4-BE49-F238E27FC236}">
                <a16:creationId xmlns:a16="http://schemas.microsoft.com/office/drawing/2014/main" id="{C357473B-AC56-0768-A13F-A4211FC8F0BA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70;p140">
            <a:extLst>
              <a:ext uri="{FF2B5EF4-FFF2-40B4-BE49-F238E27FC236}">
                <a16:creationId xmlns:a16="http://schemas.microsoft.com/office/drawing/2014/main" id="{B7C19E22-5B19-E91A-BF6D-7A70780BF88D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  Too high &amp; you miss 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75;p141">
            <a:extLst>
              <a:ext uri="{FF2B5EF4-FFF2-40B4-BE49-F238E27FC236}">
                <a16:creationId xmlns:a16="http://schemas.microsoft.com/office/drawing/2014/main" id="{BA8C28E7-7B82-EC8A-C75A-2448015EBCA5}"/>
              </a:ext>
            </a:extLst>
          </p:cNvPr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76;p141">
            <a:extLst>
              <a:ext uri="{FF2B5EF4-FFF2-40B4-BE49-F238E27FC236}">
                <a16:creationId xmlns:a16="http://schemas.microsoft.com/office/drawing/2014/main" id="{08683397-DA1F-4354-69F2-A4053ED373CC}"/>
              </a:ext>
            </a:extLst>
          </p:cNvPr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77;p141">
            <a:extLst>
              <a:ext uri="{FF2B5EF4-FFF2-40B4-BE49-F238E27FC236}">
                <a16:creationId xmlns:a16="http://schemas.microsoft.com/office/drawing/2014/main" id="{09437C7A-0E0B-309A-0478-8E7DFCE83791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78;p141">
            <a:extLst>
              <a:ext uri="{FF2B5EF4-FFF2-40B4-BE49-F238E27FC236}">
                <a16:creationId xmlns:a16="http://schemas.microsoft.com/office/drawing/2014/main" id="{4C9A78F9-01D7-3726-FE0C-FDF93C297D9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9;p141">
            <a:extLst>
              <a:ext uri="{FF2B5EF4-FFF2-40B4-BE49-F238E27FC236}">
                <a16:creationId xmlns:a16="http://schemas.microsoft.com/office/drawing/2014/main" id="{F8B6C6F2-3086-D1B5-DF9D-72782428E7E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80;p141">
            <a:extLst>
              <a:ext uri="{FF2B5EF4-FFF2-40B4-BE49-F238E27FC236}">
                <a16:creationId xmlns:a16="http://schemas.microsoft.com/office/drawing/2014/main" id="{5C1FC92A-05E9-93D8-D4CA-2CF433F7A4CA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181;p141">
            <a:extLst>
              <a:ext uri="{FF2B5EF4-FFF2-40B4-BE49-F238E27FC236}">
                <a16:creationId xmlns:a16="http://schemas.microsoft.com/office/drawing/2014/main" id="{D95FB4BC-9022-4B89-924F-4C7B92C8C053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182;p141">
              <a:extLst>
                <a:ext uri="{FF2B5EF4-FFF2-40B4-BE49-F238E27FC236}">
                  <a16:creationId xmlns:a16="http://schemas.microsoft.com/office/drawing/2014/main" id="{FBEBC898-E17D-8D81-AA1F-6C7EFD83D88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3;p141">
              <a:extLst>
                <a:ext uri="{FF2B5EF4-FFF2-40B4-BE49-F238E27FC236}">
                  <a16:creationId xmlns:a16="http://schemas.microsoft.com/office/drawing/2014/main" id="{C82C64D9-2BE9-84F2-7ADA-809AF3C1DAD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4;p141">
              <a:extLst>
                <a:ext uri="{FF2B5EF4-FFF2-40B4-BE49-F238E27FC236}">
                  <a16:creationId xmlns:a16="http://schemas.microsoft.com/office/drawing/2014/main" id="{46B0DB8C-2402-47C1-A234-77829EC9BC2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5;p141">
              <a:extLst>
                <a:ext uri="{FF2B5EF4-FFF2-40B4-BE49-F238E27FC236}">
                  <a16:creationId xmlns:a16="http://schemas.microsoft.com/office/drawing/2014/main" id="{5C60CBAB-2D53-1F8F-FD76-CC9873865CCC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187;p141">
            <a:extLst>
              <a:ext uri="{FF2B5EF4-FFF2-40B4-BE49-F238E27FC236}">
                <a16:creationId xmlns:a16="http://schemas.microsoft.com/office/drawing/2014/main" id="{E86EB112-D024-C34B-BB24-6D9FAFB8D492}"/>
              </a:ext>
            </a:extLst>
          </p:cNvPr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4" name="Google Shape;1188;p141">
            <a:extLst>
              <a:ext uri="{FF2B5EF4-FFF2-40B4-BE49-F238E27FC236}">
                <a16:creationId xmlns:a16="http://schemas.microsoft.com/office/drawing/2014/main" id="{D90E6A75-09CC-98CF-2910-C8557437BCC1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89;p141">
            <a:extLst>
              <a:ext uri="{FF2B5EF4-FFF2-40B4-BE49-F238E27FC236}">
                <a16:creationId xmlns:a16="http://schemas.microsoft.com/office/drawing/2014/main" id="{DAAA6F7C-52DB-FDBD-98EF-BDD3592270DB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190;p141">
            <a:extLst>
              <a:ext uri="{FF2B5EF4-FFF2-40B4-BE49-F238E27FC236}">
                <a16:creationId xmlns:a16="http://schemas.microsoft.com/office/drawing/2014/main" id="{54863AC0-AE96-FA3F-188C-5FB892441AFE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line]?”  Too low &amp; you waste time interviewing unqualified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2" name="Google Shape;1195;p142">
            <a:extLst>
              <a:ext uri="{FF2B5EF4-FFF2-40B4-BE49-F238E27FC236}">
                <a16:creationId xmlns:a16="http://schemas.microsoft.com/office/drawing/2014/main" id="{B0D7D036-967D-C3A2-D763-A6C35298CAF9}"/>
              </a:ext>
            </a:extLst>
          </p:cNvPr>
          <p:cNvSpPr/>
          <p:nvPr/>
        </p:nvSpPr>
        <p:spPr>
          <a:xfrm rot="10800000">
            <a:off x="4410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96;p142">
            <a:extLst>
              <a:ext uri="{FF2B5EF4-FFF2-40B4-BE49-F238E27FC236}">
                <a16:creationId xmlns:a16="http://schemas.microsoft.com/office/drawing/2014/main" id="{26682204-CA51-1E1B-3829-30663EC15D4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197;p142">
            <a:extLst>
              <a:ext uri="{FF2B5EF4-FFF2-40B4-BE49-F238E27FC236}">
                <a16:creationId xmlns:a16="http://schemas.microsoft.com/office/drawing/2014/main" id="{FC36780B-0468-0B58-3D23-AF3B1E1FE6B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98;p142">
            <a:extLst>
              <a:ext uri="{FF2B5EF4-FFF2-40B4-BE49-F238E27FC236}">
                <a16:creationId xmlns:a16="http://schemas.microsoft.com/office/drawing/2014/main" id="{A1C26018-078C-1A99-FDA2-A8F9776315D7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9;p142">
            <a:extLst>
              <a:ext uri="{FF2B5EF4-FFF2-40B4-BE49-F238E27FC236}">
                <a16:creationId xmlns:a16="http://schemas.microsoft.com/office/drawing/2014/main" id="{C2AA1650-F786-CE32-0EC5-BBC01CEF8612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00;p142">
            <a:extLst>
              <a:ext uri="{FF2B5EF4-FFF2-40B4-BE49-F238E27FC236}">
                <a16:creationId xmlns:a16="http://schemas.microsoft.com/office/drawing/2014/main" id="{78A44E84-5FC1-2FE0-4000-8545BE43499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201;p142">
              <a:extLst>
                <a:ext uri="{FF2B5EF4-FFF2-40B4-BE49-F238E27FC236}">
                  <a16:creationId xmlns:a16="http://schemas.microsoft.com/office/drawing/2014/main" id="{A314F75D-C081-B6BB-CA41-5C5FCE11354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2;p142">
              <a:extLst>
                <a:ext uri="{FF2B5EF4-FFF2-40B4-BE49-F238E27FC236}">
                  <a16:creationId xmlns:a16="http://schemas.microsoft.com/office/drawing/2014/main" id="{3D566AD6-F4F7-8136-C087-DB25FCC4B67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3;p142">
              <a:extLst>
                <a:ext uri="{FF2B5EF4-FFF2-40B4-BE49-F238E27FC236}">
                  <a16:creationId xmlns:a16="http://schemas.microsoft.com/office/drawing/2014/main" id="{3110EB5E-A368-9D24-5B4C-C186AE662249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4;p142">
              <a:extLst>
                <a:ext uri="{FF2B5EF4-FFF2-40B4-BE49-F238E27FC236}">
                  <a16:creationId xmlns:a16="http://schemas.microsoft.com/office/drawing/2014/main" id="{6B891BF9-778F-5242-7D7E-B21CB914ECE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05;p142">
            <a:extLst>
              <a:ext uri="{FF2B5EF4-FFF2-40B4-BE49-F238E27FC236}">
                <a16:creationId xmlns:a16="http://schemas.microsoft.com/office/drawing/2014/main" id="{4C3509D5-D968-841E-497D-AF1A7955356F}"/>
              </a:ext>
            </a:extLst>
          </p:cNvPr>
          <p:cNvSpPr/>
          <p:nvPr/>
        </p:nvSpPr>
        <p:spPr>
          <a:xfrm>
            <a:off x="3181650" y="39425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07;p142">
            <a:extLst>
              <a:ext uri="{FF2B5EF4-FFF2-40B4-BE49-F238E27FC236}">
                <a16:creationId xmlns:a16="http://schemas.microsoft.com/office/drawing/2014/main" id="{EF453721-719C-9B83-D7A4-7C15FAD737BE}"/>
              </a:ext>
            </a:extLst>
          </p:cNvPr>
          <p:cNvSpPr/>
          <p:nvPr/>
        </p:nvSpPr>
        <p:spPr>
          <a:xfrm rot="-5400000">
            <a:off x="2579400" y="680138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08;p142">
            <a:extLst>
              <a:ext uri="{FF2B5EF4-FFF2-40B4-BE49-F238E27FC236}">
                <a16:creationId xmlns:a16="http://schemas.microsoft.com/office/drawing/2014/main" id="{D0DCE326-0928-171C-6A91-4CFA3A18EDE4}"/>
              </a:ext>
            </a:extLst>
          </p:cNvPr>
          <p:cNvSpPr/>
          <p:nvPr/>
        </p:nvSpPr>
        <p:spPr>
          <a:xfrm rot="-5400000">
            <a:off x="6927975" y="13702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09;p142">
            <a:extLst>
              <a:ext uri="{FF2B5EF4-FFF2-40B4-BE49-F238E27FC236}">
                <a16:creationId xmlns:a16="http://schemas.microsoft.com/office/drawing/2014/main" id="{39641BA6-A70B-11F0-B763-F2F53342B048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210;p142">
            <a:extLst>
              <a:ext uri="{FF2B5EF4-FFF2-40B4-BE49-F238E27FC236}">
                <a16:creationId xmlns:a16="http://schemas.microsoft.com/office/drawing/2014/main" id="{8876BCDE-42E6-3256-EB8F-E7F7359F2266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11;p142">
            <a:extLst>
              <a:ext uri="{FF2B5EF4-FFF2-40B4-BE49-F238E27FC236}">
                <a16:creationId xmlns:a16="http://schemas.microsoft.com/office/drawing/2014/main" id="{BEF326F1-E555-038A-EE41-F42B4F869BD7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212;p142">
            <a:extLst>
              <a:ext uri="{FF2B5EF4-FFF2-40B4-BE49-F238E27FC236}">
                <a16:creationId xmlns:a16="http://schemas.microsoft.com/office/drawing/2014/main" id="{7485A86D-C87B-1790-6CBF-258DAF221178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Google Shape;1213;p142">
            <a:extLst>
              <a:ext uri="{FF2B5EF4-FFF2-40B4-BE49-F238E27FC236}">
                <a16:creationId xmlns:a16="http://schemas.microsoft.com/office/drawing/2014/main" id="{B96CE153-2E8B-9133-9F20-6C9493B11B24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218;p143">
            <a:extLst>
              <a:ext uri="{FF2B5EF4-FFF2-40B4-BE49-F238E27FC236}">
                <a16:creationId xmlns:a16="http://schemas.microsoft.com/office/drawing/2014/main" id="{283F6680-72A7-CB26-B64F-30079FC7D2EB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19;p143">
            <a:extLst>
              <a:ext uri="{FF2B5EF4-FFF2-40B4-BE49-F238E27FC236}">
                <a16:creationId xmlns:a16="http://schemas.microsoft.com/office/drawing/2014/main" id="{E76BBEEA-2962-6B52-9D04-6DA887D6F588}"/>
              </a:ext>
            </a:extLst>
          </p:cNvPr>
          <p:cNvSpPr/>
          <p:nvPr/>
        </p:nvSpPr>
        <p:spPr>
          <a:xfrm rot="10800000">
            <a:off x="3648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20;p143">
            <a:extLst>
              <a:ext uri="{FF2B5EF4-FFF2-40B4-BE49-F238E27FC236}">
                <a16:creationId xmlns:a16="http://schemas.microsoft.com/office/drawing/2014/main" id="{10DC86AA-418B-E351-1593-D31FBC489C0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221;p143">
            <a:extLst>
              <a:ext uri="{FF2B5EF4-FFF2-40B4-BE49-F238E27FC236}">
                <a16:creationId xmlns:a16="http://schemas.microsoft.com/office/drawing/2014/main" id="{5C631F3B-723B-02F2-6C8C-58F7E07A5CA0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22;p143">
            <a:extLst>
              <a:ext uri="{FF2B5EF4-FFF2-40B4-BE49-F238E27FC236}">
                <a16:creationId xmlns:a16="http://schemas.microsoft.com/office/drawing/2014/main" id="{C3BD6E3A-3C95-525A-FAB3-F85852EAAEE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23;p143">
            <a:extLst>
              <a:ext uri="{FF2B5EF4-FFF2-40B4-BE49-F238E27FC236}">
                <a16:creationId xmlns:a16="http://schemas.microsoft.com/office/drawing/2014/main" id="{C953746A-5024-ADA4-16B1-CF0FECFAFD2F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224;p143">
            <a:extLst>
              <a:ext uri="{FF2B5EF4-FFF2-40B4-BE49-F238E27FC236}">
                <a16:creationId xmlns:a16="http://schemas.microsoft.com/office/drawing/2014/main" id="{E57B9D4C-5EDF-1959-158A-1E1D82D50D0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225;p143">
              <a:extLst>
                <a:ext uri="{FF2B5EF4-FFF2-40B4-BE49-F238E27FC236}">
                  <a16:creationId xmlns:a16="http://schemas.microsoft.com/office/drawing/2014/main" id="{BB82992A-E839-5BE9-36D2-EB44C2EF5C24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6;p143">
              <a:extLst>
                <a:ext uri="{FF2B5EF4-FFF2-40B4-BE49-F238E27FC236}">
                  <a16:creationId xmlns:a16="http://schemas.microsoft.com/office/drawing/2014/main" id="{2B890606-A4CC-AB16-7B53-CD1D6E8AAE03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7;p143">
              <a:extLst>
                <a:ext uri="{FF2B5EF4-FFF2-40B4-BE49-F238E27FC236}">
                  <a16:creationId xmlns:a16="http://schemas.microsoft.com/office/drawing/2014/main" id="{3E3D41BC-6A39-007B-068C-4503EF11A27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8;p143">
              <a:extLst>
                <a:ext uri="{FF2B5EF4-FFF2-40B4-BE49-F238E27FC236}">
                  <a16:creationId xmlns:a16="http://schemas.microsoft.com/office/drawing/2014/main" id="{F4C2B51B-F354-5725-483F-4C6BAE1E5589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29;p143">
            <a:extLst>
              <a:ext uri="{FF2B5EF4-FFF2-40B4-BE49-F238E27FC236}">
                <a16:creationId xmlns:a16="http://schemas.microsoft.com/office/drawing/2014/main" id="{079B5E3B-7659-04FC-0826-BB3AE36FB044}"/>
              </a:ext>
            </a:extLst>
          </p:cNvPr>
          <p:cNvSpPr/>
          <p:nvPr/>
        </p:nvSpPr>
        <p:spPr>
          <a:xfrm>
            <a:off x="2030701" y="39507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1;p143">
            <a:extLst>
              <a:ext uri="{FF2B5EF4-FFF2-40B4-BE49-F238E27FC236}">
                <a16:creationId xmlns:a16="http://schemas.microsoft.com/office/drawing/2014/main" id="{ED3B9A7F-760E-7606-4F6A-38C8AC6DD6B3}"/>
              </a:ext>
            </a:extLst>
          </p:cNvPr>
          <p:cNvSpPr/>
          <p:nvPr/>
        </p:nvSpPr>
        <p:spPr>
          <a:xfrm rot="-5400000">
            <a:off x="1855500" y="14040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2;p143">
            <a:extLst>
              <a:ext uri="{FF2B5EF4-FFF2-40B4-BE49-F238E27FC236}">
                <a16:creationId xmlns:a16="http://schemas.microsoft.com/office/drawing/2014/main" id="{402E165A-266A-315B-F948-2EA86B059825}"/>
              </a:ext>
            </a:extLst>
          </p:cNvPr>
          <p:cNvSpPr/>
          <p:nvPr/>
        </p:nvSpPr>
        <p:spPr>
          <a:xfrm rot="-5400000">
            <a:off x="6199350" y="6416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3;p143">
            <a:extLst>
              <a:ext uri="{FF2B5EF4-FFF2-40B4-BE49-F238E27FC236}">
                <a16:creationId xmlns:a16="http://schemas.microsoft.com/office/drawing/2014/main" id="{639C6A2D-FDF8-43F6-13E8-3C17F5EBAEAF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34;p143">
            <a:extLst>
              <a:ext uri="{FF2B5EF4-FFF2-40B4-BE49-F238E27FC236}">
                <a16:creationId xmlns:a16="http://schemas.microsoft.com/office/drawing/2014/main" id="{28369F06-D523-AD59-23D9-71D2B28D0215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235;p143">
            <a:extLst>
              <a:ext uri="{FF2B5EF4-FFF2-40B4-BE49-F238E27FC236}">
                <a16:creationId xmlns:a16="http://schemas.microsoft.com/office/drawing/2014/main" id="{62B5CAF7-5171-33D0-9BA9-539B092A862E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36;p143">
            <a:extLst>
              <a:ext uri="{FF2B5EF4-FFF2-40B4-BE49-F238E27FC236}">
                <a16:creationId xmlns:a16="http://schemas.microsoft.com/office/drawing/2014/main" id="{7F902779-BD7B-53C0-F62F-1613F235776D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cutoff get different outcomes.</a:t>
            </a:r>
            <a:endParaRPr dirty="0"/>
          </a:p>
        </p:txBody>
      </p:sp>
      <p:sp>
        <p:nvSpPr>
          <p:cNvPr id="2" name="Google Shape;1242;p144">
            <a:extLst>
              <a:ext uri="{FF2B5EF4-FFF2-40B4-BE49-F238E27FC236}">
                <a16:creationId xmlns:a16="http://schemas.microsoft.com/office/drawing/2014/main" id="{68F247B7-8C35-34F1-F5DE-453625D4BF62}"/>
              </a:ext>
            </a:extLst>
          </p:cNvPr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243;p144">
            <a:extLst>
              <a:ext uri="{FF2B5EF4-FFF2-40B4-BE49-F238E27FC236}">
                <a16:creationId xmlns:a16="http://schemas.microsoft.com/office/drawing/2014/main" id="{48F5FCB2-077B-E0B9-F7E8-37D791043E89}"/>
              </a:ext>
            </a:extLst>
          </p:cNvPr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244;p144">
            <a:extLst>
              <a:ext uri="{FF2B5EF4-FFF2-40B4-BE49-F238E27FC236}">
                <a16:creationId xmlns:a16="http://schemas.microsoft.com/office/drawing/2014/main" id="{424FB969-D10C-A1E7-EBD6-E9B7418AECF7}"/>
              </a:ext>
            </a:extLst>
          </p:cNvPr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Google Shape;1245;p144">
            <a:extLst>
              <a:ext uri="{FF2B5EF4-FFF2-40B4-BE49-F238E27FC236}">
                <a16:creationId xmlns:a16="http://schemas.microsoft.com/office/drawing/2014/main" id="{CB7FCE4A-3421-07E1-A1DD-C9FE93F82701}"/>
              </a:ext>
            </a:extLst>
          </p:cNvPr>
          <p:cNvCxnSpPr/>
          <p:nvPr/>
        </p:nvCxnSpPr>
        <p:spPr>
          <a:xfrm rot="10800000">
            <a:off x="4193413" y="2565875"/>
            <a:ext cx="757200" cy="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591</Words>
  <Application>Microsoft Macintosh PowerPoint</Application>
  <PresentationFormat>On-screen Show (16:9)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cutoff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Sometimes success is more important.</vt:lpstr>
      <vt:lpstr>Sometimes success is more important.</vt:lpstr>
      <vt:lpstr>What about avoiding the poor outcome?</vt:lpstr>
      <vt:lpstr>What about avoiding the poor outcome?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15</cp:revision>
  <dcterms:modified xsi:type="dcterms:W3CDTF">2023-07-19T18:26:52Z</dcterms:modified>
</cp:coreProperties>
</file>